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73" r:id="rId10"/>
    <p:sldId id="265" r:id="rId11"/>
    <p:sldId id="266" r:id="rId12"/>
    <p:sldId id="267" r:id="rId13"/>
    <p:sldId id="270" r:id="rId14"/>
    <p:sldId id="268" r:id="rId15"/>
    <p:sldId id="269" r:id="rId16"/>
    <p:sldId id="271" r:id="rId17"/>
    <p:sldId id="272" r:id="rId18"/>
    <p:sldId id="264" r:id="rId19"/>
    <p:sldId id="274" r:id="rId20"/>
    <p:sldId id="275" r:id="rId2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75" d="100"/>
          <a:sy n="75" d="100"/>
        </p:scale>
        <p:origin x="-1794" y="-34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E7603-B203-4D5C-AB7D-AF3D51388393}" type="datetimeFigureOut">
              <a:rPr lang="en-US" smtClean="0"/>
              <a:t>6/16/2017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F97945-19D1-4CD3-B49C-FD3DDFC4537E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E7603-B203-4D5C-AB7D-AF3D51388393}" type="datetimeFigureOut">
              <a:rPr lang="en-US" smtClean="0"/>
              <a:t>6/16/2017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F97945-19D1-4CD3-B49C-FD3DDFC4537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E7603-B203-4D5C-AB7D-AF3D51388393}" type="datetimeFigureOut">
              <a:rPr lang="en-US" smtClean="0"/>
              <a:t>6/16/2017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F97945-19D1-4CD3-B49C-FD3DDFC4537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E7603-B203-4D5C-AB7D-AF3D51388393}" type="datetimeFigureOut">
              <a:rPr lang="en-US" smtClean="0"/>
              <a:t>6/16/2017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F97945-19D1-4CD3-B49C-FD3DDFC4537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E7603-B203-4D5C-AB7D-AF3D51388393}" type="datetimeFigureOut">
              <a:rPr lang="en-US" smtClean="0"/>
              <a:t>6/16/2017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F97945-19D1-4CD3-B49C-FD3DDFC4537E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E7603-B203-4D5C-AB7D-AF3D51388393}" type="datetimeFigureOut">
              <a:rPr lang="en-US" smtClean="0"/>
              <a:t>6/16/2017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F97945-19D1-4CD3-B49C-FD3DDFC4537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E7603-B203-4D5C-AB7D-AF3D51388393}" type="datetimeFigureOut">
              <a:rPr lang="en-US" smtClean="0"/>
              <a:t>6/16/2017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F97945-19D1-4CD3-B49C-FD3DDFC4537E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E7603-B203-4D5C-AB7D-AF3D51388393}" type="datetimeFigureOut">
              <a:rPr lang="en-US" smtClean="0"/>
              <a:t>6/16/2017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F97945-19D1-4CD3-B49C-FD3DDFC4537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E7603-B203-4D5C-AB7D-AF3D51388393}" type="datetimeFigureOut">
              <a:rPr lang="en-US" smtClean="0"/>
              <a:t>6/16/2017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F97945-19D1-4CD3-B49C-FD3DDFC4537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E7603-B203-4D5C-AB7D-AF3D51388393}" type="datetimeFigureOut">
              <a:rPr lang="en-US" smtClean="0"/>
              <a:t>6/16/2017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F97945-19D1-4CD3-B49C-FD3DDFC4537E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E7603-B203-4D5C-AB7D-AF3D51388393}" type="datetimeFigureOut">
              <a:rPr lang="en-US" smtClean="0"/>
              <a:t>6/16/2017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F97945-19D1-4CD3-B49C-FD3DDFC4537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EC0E7603-B203-4D5C-AB7D-AF3D51388393}" type="datetimeFigureOut">
              <a:rPr lang="en-US" smtClean="0"/>
              <a:t>6/16/2017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4DF97945-19D1-4CD3-B49C-FD3DDFC4537E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Panorama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sr-Latn-RS" dirty="0" smtClean="0"/>
              <a:t>Naučno izračunavanje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Nikola </a:t>
            </a:r>
            <a:r>
              <a:rPr lang="en-US" dirty="0" err="1" smtClean="0"/>
              <a:t>Milev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0639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Ulazne slike</a:t>
            </a:r>
            <a:endParaRPr lang="en-US" dirty="0"/>
          </a:p>
        </p:txBody>
      </p:sp>
      <p:pic>
        <p:nvPicPr>
          <p:cNvPr id="1026" name="Picture 2" descr="C:\Users\nikola\Desktop\slike\diamondhead-0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416" y="1755963"/>
            <a:ext cx="7443908" cy="4965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94333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Ulazne slike</a:t>
            </a:r>
            <a:endParaRPr lang="en-US" dirty="0"/>
          </a:p>
        </p:txBody>
      </p:sp>
      <p:pic>
        <p:nvPicPr>
          <p:cNvPr id="2050" name="Picture 2" descr="C:\Users\nikola\Desktop\slike\diamondhead-0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914" y="1700807"/>
            <a:ext cx="7506509" cy="5006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82201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Latn-RS" dirty="0" smtClean="0"/>
              <a:t>Detekcija ključnih tačaka (prva slika)</a:t>
            </a:r>
            <a:endParaRPr lang="en-US" dirty="0"/>
          </a:p>
        </p:txBody>
      </p:sp>
      <p:pic>
        <p:nvPicPr>
          <p:cNvPr id="3075" name="Picture 3" descr="C:\Users\nikola\Desktop\slike\kps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772816"/>
            <a:ext cx="7190134" cy="4795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49841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Latn-RS" dirty="0" smtClean="0"/>
              <a:t>Uparene ključne tačke</a:t>
            </a:r>
            <a:endParaRPr lang="en-US" dirty="0"/>
          </a:p>
        </p:txBody>
      </p:sp>
      <p:pic>
        <p:nvPicPr>
          <p:cNvPr id="6146" name="Picture 2" descr="C:\Users\nikola\Desktop\slike\matche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2493650"/>
            <a:ext cx="8919814" cy="2974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29182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Latn-RS" dirty="0" smtClean="0"/>
              <a:t>Transformisana druga slika</a:t>
            </a:r>
            <a:endParaRPr lang="en-US" dirty="0"/>
          </a:p>
        </p:txBody>
      </p:sp>
      <p:pic>
        <p:nvPicPr>
          <p:cNvPr id="4099" name="Picture 3" descr="C:\Users\nikola\Desktop\slike\newDs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988840"/>
            <a:ext cx="6909247" cy="4608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6154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Te</a:t>
            </a:r>
            <a:r>
              <a:rPr lang="sr-Latn-RS" dirty="0" smtClean="0"/>
              <a:t>žine za drugu sliku</a:t>
            </a:r>
            <a:endParaRPr lang="en-US" dirty="0"/>
          </a:p>
        </p:txBody>
      </p:sp>
      <p:pic>
        <p:nvPicPr>
          <p:cNvPr id="5122" name="Picture 2" descr="C:\Users\nikola\Desktop\slike\distA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772816"/>
            <a:ext cx="7097465" cy="4733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70103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Latn-RS" dirty="0" smtClean="0"/>
              <a:t>Rezultat bez spajanja</a:t>
            </a:r>
            <a:endParaRPr lang="en-US" dirty="0"/>
          </a:p>
        </p:txBody>
      </p:sp>
      <p:pic>
        <p:nvPicPr>
          <p:cNvPr id="7171" name="Picture 3" descr="C:\Users\nikola\Desktop\slike\res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844824"/>
            <a:ext cx="8732371" cy="4480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51262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Latn-RS" dirty="0" smtClean="0"/>
              <a:t>Rezultat sa spajanjem</a:t>
            </a:r>
            <a:endParaRPr lang="en-US" dirty="0"/>
          </a:p>
        </p:txBody>
      </p:sp>
      <p:pic>
        <p:nvPicPr>
          <p:cNvPr id="8194" name="Picture 2" descr="C:\Users\nikola\Desktop\slike\res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33" y="1951522"/>
            <a:ext cx="8914863" cy="4573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45462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Poteškoće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r-Latn-RS" dirty="0" smtClean="0"/>
          </a:p>
          <a:p>
            <a:endParaRPr lang="sr-Latn-RS" dirty="0"/>
          </a:p>
          <a:p>
            <a:r>
              <a:rPr lang="sr-Latn-RS" dirty="0" smtClean="0"/>
              <a:t>Razne verzije OpenCV biblioteke imaju razlike u API-ju</a:t>
            </a:r>
          </a:p>
          <a:p>
            <a:r>
              <a:rPr lang="sr-Latn-RS" dirty="0" smtClean="0"/>
              <a:t>Od verzije 3, SIFT se nalazi u dodatnom delu biblioteke</a:t>
            </a:r>
          </a:p>
          <a:p>
            <a:r>
              <a:rPr lang="sr-Latn-RS" dirty="0" smtClean="0"/>
              <a:t>Dokumentacija</a:t>
            </a:r>
          </a:p>
          <a:p>
            <a:r>
              <a:rPr lang="sr-Latn-RS" dirty="0" smtClean="0"/>
              <a:t>Primena projektivnog preslikavanja iz nekog razloga zamućuje sliku</a:t>
            </a:r>
          </a:p>
          <a:p>
            <a:r>
              <a:rPr lang="sr-Latn-RS" dirty="0" smtClean="0"/>
              <a:t>Spajanje sa otežanim uprosečavanjem je </a:t>
            </a:r>
            <a:r>
              <a:rPr lang="sr-Latn-RS" dirty="0"/>
              <a:t>jako sporo: za slike </a:t>
            </a:r>
            <a:r>
              <a:rPr lang="sr-Latn-RS" dirty="0" smtClean="0"/>
              <a:t>dimenzija 1024x683 skoro 40 sekundi! Bez spajanja oko 2 sekunde.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27067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Live demo, </a:t>
            </a:r>
            <a:r>
              <a:rPr lang="en-US" dirty="0" err="1" smtClean="0"/>
              <a:t>pitanja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err="1" smtClean="0"/>
              <a:t>Projekat</a:t>
            </a:r>
            <a:r>
              <a:rPr lang="en-US" dirty="0" smtClean="0"/>
              <a:t> se </a:t>
            </a:r>
            <a:r>
              <a:rPr lang="en-US" dirty="0" err="1" smtClean="0"/>
              <a:t>nalazi</a:t>
            </a:r>
            <a:r>
              <a:rPr lang="en-US" dirty="0" smtClean="0"/>
              <a:t> </a:t>
            </a:r>
            <a:r>
              <a:rPr lang="en-US" dirty="0" err="1" smtClean="0"/>
              <a:t>na</a:t>
            </a:r>
            <a:r>
              <a:rPr lang="en-US" dirty="0" smtClean="0"/>
              <a:t> </a:t>
            </a:r>
            <a:r>
              <a:rPr lang="en-US" dirty="0" err="1" smtClean="0"/>
              <a:t>GitHubu</a:t>
            </a:r>
            <a:r>
              <a:rPr lang="en-US" dirty="0" smtClean="0"/>
              <a:t>:</a:t>
            </a:r>
          </a:p>
          <a:p>
            <a:pPr marL="274320" lvl="1" indent="0">
              <a:buNone/>
            </a:pPr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NikolaMilev</a:t>
            </a:r>
            <a:r>
              <a:rPr lang="en-US" dirty="0"/>
              <a:t>/</a:t>
            </a:r>
            <a:r>
              <a:rPr lang="en-US" dirty="0" err="1"/>
              <a:t>OpenCV_Panorama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39599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Ideja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r-Latn-RS" dirty="0" smtClean="0"/>
          </a:p>
          <a:p>
            <a:endParaRPr lang="sr-Latn-RS" dirty="0"/>
          </a:p>
          <a:p>
            <a:endParaRPr lang="sr-Latn-RS" dirty="0" smtClean="0"/>
          </a:p>
          <a:p>
            <a:r>
              <a:rPr lang="sr-Latn-RS" dirty="0" smtClean="0"/>
              <a:t>Spojiti dve slike u panoramu</a:t>
            </a:r>
          </a:p>
          <a:p>
            <a:r>
              <a:rPr lang="sr-Latn-RS" dirty="0" smtClean="0"/>
              <a:t>Ispraviti „šavove“ tako da se ne primećuju u spojenoj slici</a:t>
            </a:r>
          </a:p>
          <a:p>
            <a:r>
              <a:rPr lang="sr-Latn-RS" dirty="0" smtClean="0"/>
              <a:t>Sačuvati sve podatke sa obe slike (bez isecanja)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14755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Live demo, </a:t>
            </a:r>
            <a:r>
              <a:rPr lang="en-US" dirty="0" err="1" smtClean="0"/>
              <a:t>pitanja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err="1" smtClean="0"/>
              <a:t>Projekat</a:t>
            </a:r>
            <a:r>
              <a:rPr lang="en-US" dirty="0" smtClean="0"/>
              <a:t> se </a:t>
            </a:r>
            <a:r>
              <a:rPr lang="en-US" dirty="0" err="1" smtClean="0"/>
              <a:t>nalazi</a:t>
            </a:r>
            <a:r>
              <a:rPr lang="en-US" dirty="0" smtClean="0"/>
              <a:t> </a:t>
            </a:r>
            <a:r>
              <a:rPr lang="en-US" dirty="0" err="1" smtClean="0"/>
              <a:t>na</a:t>
            </a:r>
            <a:r>
              <a:rPr lang="en-US" dirty="0" smtClean="0"/>
              <a:t> </a:t>
            </a:r>
            <a:r>
              <a:rPr lang="en-US" dirty="0" err="1" smtClean="0"/>
              <a:t>GitHubu</a:t>
            </a:r>
            <a:r>
              <a:rPr lang="en-US" dirty="0" smtClean="0"/>
              <a:t>:</a:t>
            </a:r>
          </a:p>
          <a:p>
            <a:pPr marL="274320" lvl="1" indent="0">
              <a:buNone/>
            </a:pPr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NikolaMilev</a:t>
            </a:r>
            <a:r>
              <a:rPr lang="en-US" dirty="0"/>
              <a:t>/</a:t>
            </a:r>
            <a:r>
              <a:rPr lang="en-US" dirty="0" err="1"/>
              <a:t>OpenCV_Panorama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72983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Korišćene biblioteke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r-Latn-RS" dirty="0" smtClean="0"/>
          </a:p>
          <a:p>
            <a:endParaRPr lang="sr-Latn-RS" dirty="0" smtClean="0"/>
          </a:p>
          <a:p>
            <a:endParaRPr lang="sr-Latn-RS" dirty="0"/>
          </a:p>
          <a:p>
            <a:r>
              <a:rPr lang="sr-Latn-RS" dirty="0" smtClean="0"/>
              <a:t>OpenCV (pronalaženje ključnih tačaka, preslikavanja, proseka s težinama)</a:t>
            </a:r>
          </a:p>
          <a:p>
            <a:r>
              <a:rPr lang="sr-Latn-RS" dirty="0" smtClean="0"/>
              <a:t>NumPy (slike u OpenCV su NumPy nizovi)</a:t>
            </a:r>
          </a:p>
          <a:p>
            <a:r>
              <a:rPr lang="sr-Latn-RS" dirty="0" smtClean="0"/>
              <a:t>Imutils (paket za razne manipulacije nad slikama)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92108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Proces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r-Latn-RS" dirty="0" smtClean="0"/>
          </a:p>
          <a:p>
            <a:pPr marL="0" indent="0">
              <a:buNone/>
            </a:pPr>
            <a:endParaRPr lang="sr-Latn-RS" dirty="0" smtClean="0"/>
          </a:p>
          <a:p>
            <a:r>
              <a:rPr lang="sr-Latn-RS" dirty="0" smtClean="0"/>
              <a:t>Detekcija ključnih tačaka</a:t>
            </a:r>
          </a:p>
          <a:p>
            <a:r>
              <a:rPr lang="sr-Latn-RS" dirty="0" smtClean="0"/>
              <a:t>Pronalaženje transformacije i primena</a:t>
            </a:r>
          </a:p>
          <a:p>
            <a:r>
              <a:rPr lang="sr-Latn-RS" dirty="0" smtClean="0"/>
              <a:t>Spajanje slika</a:t>
            </a:r>
          </a:p>
          <a:p>
            <a:r>
              <a:rPr lang="sr-Latn-RS" dirty="0" smtClean="0"/>
              <a:t>Odsecanje crnog viška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31296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Detekcija ključnih tačaka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Latn-RS" dirty="0" smtClean="0"/>
              <a:t>SIFT (Scale Invariant Feature Transform)</a:t>
            </a:r>
          </a:p>
          <a:p>
            <a:r>
              <a:rPr lang="sr-Latn-RS" dirty="0"/>
              <a:t>Otporan na:</a:t>
            </a:r>
          </a:p>
          <a:p>
            <a:pPr lvl="1"/>
            <a:r>
              <a:rPr lang="sr-Latn-RS" dirty="0"/>
              <a:t>Afine transormacije slike (rotacija, translacija, </a:t>
            </a:r>
            <a:r>
              <a:rPr lang="sr-Latn-RS" dirty="0" smtClean="0"/>
              <a:t>homotetija)</a:t>
            </a:r>
            <a:endParaRPr lang="sr-Latn-RS" dirty="0"/>
          </a:p>
          <a:p>
            <a:pPr lvl="1"/>
            <a:r>
              <a:rPr lang="sr-Latn-RS" dirty="0"/>
              <a:t>Promene osvetljenja</a:t>
            </a:r>
          </a:p>
          <a:p>
            <a:pPr lvl="1"/>
            <a:r>
              <a:rPr lang="sr-Latn-RS" dirty="0"/>
              <a:t>Šum </a:t>
            </a:r>
          </a:p>
          <a:p>
            <a:pPr marL="0" indent="0">
              <a:buNone/>
            </a:pPr>
            <a:endParaRPr lang="sr-Latn-RS" dirty="0" smtClean="0"/>
          </a:p>
          <a:p>
            <a:r>
              <a:rPr lang="sr-Latn-RS" dirty="0" smtClean="0"/>
              <a:t>Razlike konvolucije sa Gausovim filterom</a:t>
            </a:r>
          </a:p>
          <a:p>
            <a:pPr lvl="1"/>
            <a:r>
              <a:rPr lang="sr-Latn-RS" dirty="0" smtClean="0"/>
              <a:t>Traže se ekstremi; oni su kandidati za ključne tačke</a:t>
            </a:r>
          </a:p>
          <a:p>
            <a:pPr lvl="1"/>
            <a:r>
              <a:rPr lang="sr-Latn-RS" dirty="0" smtClean="0"/>
              <a:t>Loši se odbacuju</a:t>
            </a:r>
            <a:endParaRPr lang="sr-Latn-RS" dirty="0"/>
          </a:p>
          <a:p>
            <a:r>
              <a:rPr lang="sr-Latn-RS" dirty="0" smtClean="0"/>
              <a:t>Deskriptori; ključne tačke opisuju se vektorima koji ne zavise od rotacije, translacije, uvećanja, šuma i osvetljenja</a:t>
            </a:r>
          </a:p>
        </p:txBody>
      </p:sp>
    </p:spTree>
    <p:extLst>
      <p:ext uri="{BB962C8B-B14F-4D97-AF65-F5344CB8AC3E}">
        <p14:creationId xmlns:p14="http://schemas.microsoft.com/office/powerpoint/2010/main" val="6749456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Latn-RS" dirty="0" smtClean="0"/>
              <a:t>Pronalaženje transformacija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r-Latn-RS" dirty="0" smtClean="0"/>
          </a:p>
          <a:p>
            <a:r>
              <a:rPr lang="sr-Latn-RS" dirty="0" smtClean="0"/>
              <a:t>Nalaze se najsličniji vektori na dve slike</a:t>
            </a:r>
          </a:p>
          <a:p>
            <a:r>
              <a:rPr lang="sr-Latn-RS" dirty="0" smtClean="0"/>
              <a:t>Traži se projektivno preslikavanje koje slika skup tačaka jedne slike u skup tačaka druge slike (dovoljno naći 4 tačke od kojih ne postoje 3 kolinearne)</a:t>
            </a:r>
          </a:p>
          <a:p>
            <a:r>
              <a:rPr lang="sr-Latn-RS" dirty="0" smtClean="0"/>
              <a:t>Primenjuje se transformacija na jednu od slika (redosled bitan)</a:t>
            </a:r>
          </a:p>
          <a:p>
            <a:r>
              <a:rPr lang="sr-Latn-RS" dirty="0" smtClean="0"/>
              <a:t>Transformisana slika se proširuje (crni okvir) kako bi druga slika mogla da se nalepi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46582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Spajanje slika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r-Latn-RS" dirty="0" smtClean="0"/>
          </a:p>
          <a:p>
            <a:r>
              <a:rPr lang="sr-Latn-RS" dirty="0" smtClean="0"/>
              <a:t>Ukoliko se slike savršeno uklapaju, proces je gotov</a:t>
            </a:r>
          </a:p>
          <a:p>
            <a:r>
              <a:rPr lang="sr-Latn-RS" dirty="0" smtClean="0"/>
              <a:t>Uglavnom nije tako</a:t>
            </a:r>
          </a:p>
          <a:p>
            <a:r>
              <a:rPr lang="sr-Latn-RS" dirty="0" smtClean="0"/>
              <a:t>Postoje razni načini</a:t>
            </a:r>
          </a:p>
          <a:p>
            <a:r>
              <a:rPr lang="sr-Latn-RS" dirty="0" smtClean="0"/>
              <a:t>Korišćeno otežano uprosečavanje </a:t>
            </a:r>
          </a:p>
          <a:p>
            <a:r>
              <a:rPr lang="sr-Latn-RS" dirty="0" smtClean="0"/>
              <a:t>Težine su udaljenosti od kraja slike (tačnije, od crnog okvira ili ivice niza koji predstavlja sliku)</a:t>
            </a:r>
          </a:p>
          <a:p>
            <a:r>
              <a:rPr lang="sr-Latn-RS" dirty="0" smtClean="0"/>
              <a:t>Šavovi se ne vide ali je proces spor</a:t>
            </a:r>
          </a:p>
          <a:p>
            <a:endParaRPr lang="sr-Latn-R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44222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Odsecanje crnog okvira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r-Latn-RS" dirty="0" smtClean="0"/>
          </a:p>
          <a:p>
            <a:endParaRPr lang="sr-Latn-RS" dirty="0"/>
          </a:p>
          <a:p>
            <a:endParaRPr lang="sr-Latn-RS" dirty="0" smtClean="0"/>
          </a:p>
          <a:p>
            <a:r>
              <a:rPr lang="sr-Latn-RS" dirty="0" smtClean="0"/>
              <a:t>Na kraju se odseku viškovi</a:t>
            </a:r>
          </a:p>
          <a:p>
            <a:r>
              <a:rPr lang="sr-Latn-RS" dirty="0" smtClean="0"/>
              <a:t>Moguće je u potpunosti odseći crni okvir ali se gube informacije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6215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Prikazan proces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r-Latn-RS" dirty="0" smtClean="0"/>
          </a:p>
          <a:p>
            <a:endParaRPr lang="sr-Latn-RS" dirty="0" smtClean="0"/>
          </a:p>
          <a:p>
            <a:endParaRPr lang="sr-Latn-RS" dirty="0"/>
          </a:p>
          <a:p>
            <a:endParaRPr lang="sr-Latn-RS" dirty="0" smtClean="0"/>
          </a:p>
          <a:p>
            <a:pPr marL="0" indent="0">
              <a:buNone/>
            </a:pPr>
            <a:r>
              <a:rPr lang="sr-Latn-RS" dirty="0" smtClean="0"/>
              <a:t>	Naredni slajdovi sadrže sve opisane korake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463459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</Template>
  <TotalTime>141</TotalTime>
  <Words>378</Words>
  <Application>Microsoft Office PowerPoint</Application>
  <PresentationFormat>On-screen Show (4:3)</PresentationFormat>
  <Paragraphs>90</Paragraphs>
  <Slides>20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Clarity</vt:lpstr>
      <vt:lpstr>Panorama</vt:lpstr>
      <vt:lpstr>Ideja</vt:lpstr>
      <vt:lpstr>Korišćene biblioteke</vt:lpstr>
      <vt:lpstr>Proces</vt:lpstr>
      <vt:lpstr>Detekcija ključnih tačaka</vt:lpstr>
      <vt:lpstr>Pronalaženje transformacija</vt:lpstr>
      <vt:lpstr>Spajanje slika</vt:lpstr>
      <vt:lpstr>Odsecanje crnog okvira</vt:lpstr>
      <vt:lpstr>Prikazan proces</vt:lpstr>
      <vt:lpstr>Ulazne slike</vt:lpstr>
      <vt:lpstr>Ulazne slike</vt:lpstr>
      <vt:lpstr>Detekcija ključnih tačaka (prva slika)</vt:lpstr>
      <vt:lpstr>Uparene ključne tačke</vt:lpstr>
      <vt:lpstr>Transformisana druga slika</vt:lpstr>
      <vt:lpstr>Težine za drugu sliku</vt:lpstr>
      <vt:lpstr>Rezultat bez spajanja</vt:lpstr>
      <vt:lpstr>Rezultat sa spajanjem</vt:lpstr>
      <vt:lpstr>Poteškoće</vt:lpstr>
      <vt:lpstr>Live demo, pitanja</vt:lpstr>
      <vt:lpstr>Live demo, pitanja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Panorama</dc:title>
  <dc:creator>nikola</dc:creator>
  <cp:lastModifiedBy>nikola</cp:lastModifiedBy>
  <cp:revision>12</cp:revision>
  <dcterms:created xsi:type="dcterms:W3CDTF">2017-06-16T08:30:57Z</dcterms:created>
  <dcterms:modified xsi:type="dcterms:W3CDTF">2017-06-16T10:52:53Z</dcterms:modified>
</cp:coreProperties>
</file>